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59" r:id="rId7"/>
    <p:sldId id="265" r:id="rId8"/>
    <p:sldId id="266" r:id="rId9"/>
    <p:sldId id="267" r:id="rId10"/>
    <p:sldId id="264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0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8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7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61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45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3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83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86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4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60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EE01E-28B1-FB47-988B-920201D458D1}" type="datetimeFigureOut">
              <a:rPr lang="en-US" smtClean="0"/>
              <a:t>7/13/15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22855-9E9D-1243-AC1A-AB0B8C04C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77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Types of Application Development and their Languages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52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Server applications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14703" b="147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476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 smtClean="0"/>
              <a:t>5. Server processes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1" indent="-342900"/>
            <a:r>
              <a:rPr lang="en-US" sz="4400" dirty="0"/>
              <a:t>T</a:t>
            </a:r>
            <a:r>
              <a:rPr lang="en-US" sz="4400" dirty="0" smtClean="0"/>
              <a:t>he “back end” of many applications rely on a server which you will probably never see. </a:t>
            </a:r>
            <a:endParaRPr lang="en-US" sz="4400" dirty="0"/>
          </a:p>
          <a:p>
            <a:pPr marL="342900" lvl="1" indent="-342900"/>
            <a:r>
              <a:rPr lang="en-US" sz="4400" dirty="0"/>
              <a:t>U</a:t>
            </a:r>
            <a:r>
              <a:rPr lang="en-US" sz="4400" dirty="0" smtClean="0"/>
              <a:t>sually Windows Server or some variety of Unix.</a:t>
            </a:r>
          </a:p>
          <a:p>
            <a:pPr marL="342900" lvl="1" indent="-342900"/>
            <a:r>
              <a:rPr lang="en-US" sz="4400" dirty="0" smtClean="0"/>
              <a:t>PHP, Perl, Java, C#, C++, C, Fortran, COBOL, Ruby and many many others</a:t>
            </a: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1697242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/>
              <a:t>6</a:t>
            </a:r>
            <a:r>
              <a:rPr lang="en-US" sz="4000" dirty="0" smtClean="0"/>
              <a:t>. Embedded Applications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1" indent="-342900"/>
            <a:r>
              <a:rPr lang="en-US" sz="4400" dirty="0" smtClean="0"/>
              <a:t>Nearly every electronic device has programming embedded in its chips (Examples include microwave ovens, toys, thermostats, security systems, lawn sprinklers, automobiles, coffee makers, printers, garage door, </a:t>
            </a:r>
            <a:r>
              <a:rPr lang="en-US" sz="4400" dirty="0" err="1" smtClean="0"/>
              <a:t>etc</a:t>
            </a:r>
            <a:r>
              <a:rPr lang="en-US" sz="4400" dirty="0" smtClean="0"/>
              <a:t>)</a:t>
            </a:r>
          </a:p>
          <a:p>
            <a:pPr marL="342900" lvl="1" indent="-342900"/>
            <a:r>
              <a:rPr lang="en-US" sz="4400" dirty="0" smtClean="0"/>
              <a:t>Java, C, C++</a:t>
            </a: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1697242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8208"/>
            <a:ext cx="9144000" cy="5429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 smtClean="0"/>
              <a:t>1. PC desktop applications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1" indent="0">
              <a:buNone/>
            </a:pPr>
            <a:r>
              <a:rPr lang="en-US" sz="4400" dirty="0" smtClean="0"/>
              <a:t>About 90% of personal computers use Windows. Languages include…</a:t>
            </a:r>
          </a:p>
          <a:p>
            <a:pPr marL="571500" lvl="1" indent="-571500"/>
            <a:r>
              <a:rPr lang="en-US" sz="4400" dirty="0" smtClean="0"/>
              <a:t>C#</a:t>
            </a:r>
          </a:p>
          <a:p>
            <a:pPr marL="571500" lvl="1" indent="-571500"/>
            <a:r>
              <a:rPr lang="en-US" sz="4400" dirty="0" smtClean="0"/>
              <a:t>Visual Basic</a:t>
            </a:r>
          </a:p>
          <a:p>
            <a:pPr marL="571500" lvl="1" indent="-571500"/>
            <a:r>
              <a:rPr lang="en-US" sz="4400" dirty="0" smtClean="0"/>
              <a:t>C++ </a:t>
            </a:r>
          </a:p>
          <a:p>
            <a:pPr marL="571500" lvl="1" indent="-571500"/>
            <a:r>
              <a:rPr lang="en-US" sz="4400" dirty="0" smtClean="0"/>
              <a:t>and many more</a:t>
            </a:r>
          </a:p>
          <a:p>
            <a:pPr marL="0" lvl="1" indent="0">
              <a:buNone/>
            </a:pP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4294119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 smtClean="0"/>
              <a:t>2. Mac desktop applications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buNone/>
            </a:pPr>
            <a:r>
              <a:rPr lang="en-US" sz="4400" dirty="0" smtClean="0"/>
              <a:t>About 7% of computers in the world run Apple OSX.  Apple developed their own programming languages.</a:t>
            </a:r>
          </a:p>
          <a:p>
            <a:pPr marL="571500" lvl="1" indent="-571500"/>
            <a:r>
              <a:rPr lang="en-US" sz="4400" dirty="0" smtClean="0"/>
              <a:t>Objective-C</a:t>
            </a:r>
          </a:p>
          <a:p>
            <a:pPr marL="571500" lvl="1" indent="-571500"/>
            <a:r>
              <a:rPr lang="en-US" sz="4400" dirty="0" smtClean="0"/>
              <a:t>Swift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211" y="3647073"/>
            <a:ext cx="5708315" cy="321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42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 smtClean="0"/>
              <a:t>3. Web browser apps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lvl="1" indent="-571500"/>
            <a:r>
              <a:rPr lang="en-US" sz="4400" dirty="0" smtClean="0"/>
              <a:t>HTML/CSS</a:t>
            </a:r>
          </a:p>
          <a:p>
            <a:pPr marL="342900" lvl="1" indent="-342900"/>
            <a:r>
              <a:rPr lang="en-US" sz="4400" dirty="0" smtClean="0"/>
              <a:t> JavaScript</a:t>
            </a:r>
          </a:p>
          <a:p>
            <a:pPr marL="0" lvl="1" indent="0">
              <a:buNone/>
            </a:pPr>
            <a:endParaRPr lang="en-US" sz="4400" dirty="0" smtClean="0"/>
          </a:p>
          <a:p>
            <a:pPr marL="0" lvl="1" indent="0">
              <a:buNone/>
            </a:pPr>
            <a:r>
              <a:rPr lang="en-US" sz="4400" dirty="0" smtClean="0"/>
              <a:t>Web pages can have most of the same capabilities as desktop and mobile apps.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895" y="1062142"/>
            <a:ext cx="4009190" cy="324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42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>
            <a:alphaModFix amt="53000"/>
          </a:blip>
          <a:srcRect l="18973" t="8721" r="29529" b="8721"/>
          <a:stretch/>
        </p:blipFill>
        <p:spPr>
          <a:xfrm>
            <a:off x="0" y="1600200"/>
            <a:ext cx="4238095" cy="45259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Mobile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7660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Mobile internet users now outnumber computer users.</a:t>
            </a:r>
          </a:p>
          <a:p>
            <a:r>
              <a:rPr lang="en-US" dirty="0" smtClean="0"/>
              <a:t>Apps and website development should focus on mobile devices first.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1245268"/>
            <a:ext cx="54102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73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000" dirty="0" smtClean="0"/>
              <a:t>4. Mobile app languages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71500" lvl="1" indent="-571500"/>
            <a:r>
              <a:rPr lang="en-US" sz="4400" dirty="0" smtClean="0"/>
              <a:t>Android (Java)</a:t>
            </a:r>
          </a:p>
          <a:p>
            <a:pPr marL="571500" lvl="1" indent="-571500"/>
            <a:r>
              <a:rPr lang="en-US" sz="4400" dirty="0" smtClean="0"/>
              <a:t>Apple </a:t>
            </a:r>
            <a:r>
              <a:rPr lang="en-US" sz="4400" dirty="0" err="1" smtClean="0"/>
              <a:t>iOS</a:t>
            </a:r>
            <a:r>
              <a:rPr lang="en-US" sz="4400" dirty="0" smtClean="0"/>
              <a:t> (Objective-C and Swift)</a:t>
            </a:r>
          </a:p>
          <a:p>
            <a:pPr marL="571500" lvl="1" indent="-571500"/>
            <a:r>
              <a:rPr lang="en-US" sz="4400" dirty="0" smtClean="0"/>
              <a:t>Cross-platform (JavaScript)</a:t>
            </a:r>
            <a:endParaRPr lang="en-US" sz="4400" dirty="0"/>
          </a:p>
          <a:p>
            <a:pPr marL="571500" lvl="1" indent="-571500"/>
            <a:r>
              <a:rPr lang="en-US" sz="4400" dirty="0" smtClean="0"/>
              <a:t>HTML/CSS web pages need to be </a:t>
            </a:r>
            <a:r>
              <a:rPr lang="en-US" sz="4400" u="sng" dirty="0" smtClean="0"/>
              <a:t>responsive</a:t>
            </a:r>
            <a:r>
              <a:rPr lang="en-US" sz="4400" dirty="0" smtClean="0"/>
              <a:t> to mobile and desktop devices.</a:t>
            </a: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1697242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(Java)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2118" r="21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63472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XCODE programming tool</a:t>
            </a:r>
            <a:br>
              <a:rPr lang="en-US" dirty="0" smtClean="0"/>
            </a:br>
            <a:r>
              <a:rPr lang="en-US" dirty="0" smtClean="0"/>
              <a:t>(Objective-C and Swift languages)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822" r="-68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2627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JavaScript is used more commonly for mobile app development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-14162" b="-141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1254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10022</TotalTime>
  <Words>274</Words>
  <Application>Microsoft Macintosh PowerPoint</Application>
  <PresentationFormat>On-screen Show (4:3)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Types of Application Development and their Languages</vt:lpstr>
      <vt:lpstr>1. PC desktop applications </vt:lpstr>
      <vt:lpstr>2. Mac desktop applications </vt:lpstr>
      <vt:lpstr>3. Web browser apps </vt:lpstr>
      <vt:lpstr>4. Mobile Apps</vt:lpstr>
      <vt:lpstr>4. Mobile app languages </vt:lpstr>
      <vt:lpstr>Android (Java)</vt:lpstr>
      <vt:lpstr>XCODE programming tool (Objective-C and Swift languages)</vt:lpstr>
      <vt:lpstr>JavaScript is used more commonly for mobile app development </vt:lpstr>
      <vt:lpstr>5. Server applications</vt:lpstr>
      <vt:lpstr>5. Server processes </vt:lpstr>
      <vt:lpstr>6. Embedded Applications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Application Development and common languages</dc:title>
  <dc:creator>Shad David Sluiter</dc:creator>
  <cp:lastModifiedBy>Shad David Sluiter</cp:lastModifiedBy>
  <cp:revision>9</cp:revision>
  <dcterms:created xsi:type="dcterms:W3CDTF">2015-07-13T21:24:56Z</dcterms:created>
  <dcterms:modified xsi:type="dcterms:W3CDTF">2015-07-20T20:27:31Z</dcterms:modified>
</cp:coreProperties>
</file>

<file path=docProps/thumbnail.jpeg>
</file>